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C5C2-F506-4118-BA83-17614874FA6E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76EA-2DEE-4CBF-B28D-078902A902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804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C5C2-F506-4118-BA83-17614874FA6E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76EA-2DEE-4CBF-B28D-078902A902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99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C5C2-F506-4118-BA83-17614874FA6E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76EA-2DEE-4CBF-B28D-078902A902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25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C5C2-F506-4118-BA83-17614874FA6E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76EA-2DEE-4CBF-B28D-078902A902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27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C5C2-F506-4118-BA83-17614874FA6E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76EA-2DEE-4CBF-B28D-078902A902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864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C5C2-F506-4118-BA83-17614874FA6E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76EA-2DEE-4CBF-B28D-078902A902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073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C5C2-F506-4118-BA83-17614874FA6E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76EA-2DEE-4CBF-B28D-078902A902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93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C5C2-F506-4118-BA83-17614874FA6E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76EA-2DEE-4CBF-B28D-078902A902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304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C5C2-F506-4118-BA83-17614874FA6E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76EA-2DEE-4CBF-B28D-078902A902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288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C5C2-F506-4118-BA83-17614874FA6E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76EA-2DEE-4CBF-B28D-078902A902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495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C5C2-F506-4118-BA83-17614874FA6E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76EA-2DEE-4CBF-B28D-078902A902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3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8C5C2-F506-4118-BA83-17614874FA6E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B76EA-2DEE-4CBF-B28D-078902A902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80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82499" y="404664"/>
            <a:ext cx="9073008" cy="998984"/>
          </a:xfrm>
        </p:spPr>
        <p:txBody>
          <a:bodyPr>
            <a:normAutofit fontScale="90000"/>
          </a:bodyPr>
          <a:lstStyle/>
          <a:p>
            <a:br>
              <a:rPr lang="cs-CZ" b="1" dirty="0">
                <a:solidFill>
                  <a:schemeClr val="accent1"/>
                </a:solidFill>
                <a:latin typeface="Amatic SC" pitchFamily="2" charset="0"/>
              </a:rPr>
            </a:br>
            <a:r>
              <a:rPr lang="cs-CZ" sz="4000" b="1" dirty="0">
                <a:solidFill>
                  <a:schemeClr val="accent1"/>
                </a:solidFill>
                <a:latin typeface="Amatic SC" pitchFamily="2" charset="0"/>
              </a:rPr>
              <a:t>Minimální platba za stravné na měsíc </a:t>
            </a:r>
            <a:r>
              <a:rPr lang="cs-CZ" sz="4000" b="1" dirty="0">
                <a:solidFill>
                  <a:srgbClr val="FF0000"/>
                </a:solidFill>
                <a:latin typeface="Amatic SC" pitchFamily="2" charset="0"/>
              </a:rPr>
              <a:t>březen</a:t>
            </a:r>
            <a:r>
              <a:rPr lang="cs-CZ" sz="4000" b="1" dirty="0">
                <a:solidFill>
                  <a:schemeClr val="accent1"/>
                </a:solidFill>
                <a:latin typeface="Amatic SC" pitchFamily="2" charset="0"/>
              </a:rPr>
              <a:t> </a:t>
            </a:r>
            <a:br>
              <a:rPr lang="cs-CZ" b="1" dirty="0">
                <a:solidFill>
                  <a:schemeClr val="accent1"/>
                </a:solidFill>
                <a:latin typeface="Amatic SC" pitchFamily="2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582499" y="2060849"/>
            <a:ext cx="9073008" cy="206210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4070"/>
            </a:solidFill>
          </a:ln>
        </p:spPr>
        <p:txBody>
          <a:bodyPr wrap="square">
            <a:spAutoFit/>
          </a:bodyPr>
          <a:lstStyle/>
          <a:p>
            <a:r>
              <a:rPr lang="cs-CZ" sz="3200" b="1" dirty="0" err="1">
                <a:solidFill>
                  <a:prstClr val="black"/>
                </a:solidFill>
                <a:latin typeface="Amatic SC" pitchFamily="2" charset="0"/>
              </a:rPr>
              <a:t>Č.ú</a:t>
            </a:r>
            <a:r>
              <a:rPr lang="cs-CZ" sz="3200" b="1" dirty="0">
                <a:solidFill>
                  <a:prstClr val="black"/>
                </a:solidFill>
                <a:latin typeface="Amatic SC" pitchFamily="2" charset="0"/>
              </a:rPr>
              <a:t>. 27 - 7170390277/0100 </a:t>
            </a:r>
            <a:r>
              <a:rPr lang="cs-CZ" sz="2400" b="1" dirty="0">
                <a:solidFill>
                  <a:prstClr val="black"/>
                </a:solidFill>
                <a:latin typeface="Amatic SC" pitchFamily="2" charset="0"/>
              </a:rPr>
              <a:t>– pro placení obědů, školní družiny</a:t>
            </a:r>
          </a:p>
          <a:p>
            <a:r>
              <a:rPr lang="cs-CZ" sz="2400" dirty="0">
                <a:solidFill>
                  <a:prstClr val="black"/>
                </a:solidFill>
                <a:latin typeface="Amatic SC" pitchFamily="2" charset="0"/>
              </a:rPr>
              <a:t>Do poznámky uveďte </a:t>
            </a:r>
            <a:r>
              <a:rPr lang="cs-CZ" sz="2400" b="1" dirty="0">
                <a:solidFill>
                  <a:prstClr val="black"/>
                </a:solidFill>
                <a:latin typeface="Amatic SC" pitchFamily="2" charset="0"/>
              </a:rPr>
              <a:t>vždy: účel platby, jméno dítěte a třídu </a:t>
            </a:r>
            <a:r>
              <a:rPr lang="cs-CZ" sz="2400" dirty="0">
                <a:solidFill>
                  <a:prstClr val="black"/>
                </a:solidFill>
                <a:latin typeface="Amatic SC" pitchFamily="2" charset="0"/>
              </a:rPr>
              <a:t>( př. ŠD, Jan Novák, 6.A)</a:t>
            </a:r>
          </a:p>
          <a:p>
            <a:r>
              <a:rPr lang="cs-CZ" sz="2400" b="1" dirty="0">
                <a:solidFill>
                  <a:srgbClr val="FF0000"/>
                </a:solidFill>
                <a:latin typeface="Amatic SC" pitchFamily="2" charset="0"/>
              </a:rPr>
              <a:t>Při placení obědů udávejte </a:t>
            </a:r>
            <a:r>
              <a:rPr lang="cs-CZ" sz="2400" b="1" u="dbl" dirty="0">
                <a:solidFill>
                  <a:srgbClr val="FF0000"/>
                </a:solidFill>
                <a:latin typeface="Amatic SC" pitchFamily="2" charset="0"/>
              </a:rPr>
              <a:t>vždy</a:t>
            </a:r>
            <a:r>
              <a:rPr lang="cs-CZ" sz="2400" b="1" dirty="0">
                <a:solidFill>
                  <a:srgbClr val="FF0000"/>
                </a:solidFill>
                <a:latin typeface="Amatic SC" pitchFamily="2" charset="0"/>
              </a:rPr>
              <a:t> přidělený variabilní symbol strávníka!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CF8D78B-ADB1-4693-8750-B5E302613E59}"/>
              </a:ext>
            </a:extLst>
          </p:cNvPr>
          <p:cNvSpPr txBox="1"/>
          <p:nvPr/>
        </p:nvSpPr>
        <p:spPr>
          <a:xfrm>
            <a:off x="2131037" y="1299707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prstClr val="black"/>
                </a:solidFill>
                <a:latin typeface="Calibri"/>
              </a:rPr>
              <a:t>7-10</a:t>
            </a:r>
            <a:r>
              <a:rPr lang="cs-CZ" sz="2400" dirty="0">
                <a:solidFill>
                  <a:prstClr val="black"/>
                </a:solidFill>
                <a:latin typeface="Calibri"/>
              </a:rPr>
              <a:t> let: 432Kč; </a:t>
            </a:r>
            <a:r>
              <a:rPr lang="cs-CZ" sz="2400" b="1" dirty="0">
                <a:solidFill>
                  <a:prstClr val="black"/>
                </a:solidFill>
                <a:latin typeface="Calibri"/>
              </a:rPr>
              <a:t>11-14</a:t>
            </a:r>
            <a:r>
              <a:rPr lang="cs-CZ" sz="2400" dirty="0">
                <a:solidFill>
                  <a:prstClr val="black"/>
                </a:solidFill>
                <a:latin typeface="Calibri"/>
              </a:rPr>
              <a:t> let: 468Kč; </a:t>
            </a:r>
            <a:r>
              <a:rPr lang="cs-CZ" sz="2400" b="1" dirty="0">
                <a:solidFill>
                  <a:prstClr val="black"/>
                </a:solidFill>
                <a:latin typeface="Calibri"/>
              </a:rPr>
              <a:t>15 let a více: </a:t>
            </a:r>
            <a:r>
              <a:rPr lang="cs-CZ" sz="2400" dirty="0">
                <a:solidFill>
                  <a:prstClr val="black"/>
                </a:solidFill>
                <a:latin typeface="Calibri"/>
              </a:rPr>
              <a:t>486Kč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39AB5C2-A993-43B4-A9EB-EF541FD937EE}"/>
              </a:ext>
            </a:extLst>
          </p:cNvPr>
          <p:cNvSpPr txBox="1"/>
          <p:nvPr/>
        </p:nvSpPr>
        <p:spPr>
          <a:xfrm>
            <a:off x="1582500" y="4653137"/>
            <a:ext cx="3289365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prstClr val="black"/>
                </a:solidFill>
                <a:latin typeface="Calibri"/>
              </a:rPr>
              <a:t>7 – 10 let: 24Kč za oběd</a:t>
            </a:r>
          </a:p>
          <a:p>
            <a:r>
              <a:rPr lang="cs-CZ" sz="2000" dirty="0">
                <a:solidFill>
                  <a:prstClr val="black"/>
                </a:solidFill>
                <a:latin typeface="Calibri"/>
              </a:rPr>
              <a:t>11 – 14 let: 26Kč za oběd</a:t>
            </a:r>
          </a:p>
          <a:p>
            <a:r>
              <a:rPr lang="cs-CZ" sz="2000" dirty="0">
                <a:solidFill>
                  <a:prstClr val="black"/>
                </a:solidFill>
                <a:latin typeface="Calibri"/>
              </a:rPr>
              <a:t>15 let a více: 27Kč za oběd</a:t>
            </a: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946855B3-0667-459C-90E0-53DDFC32F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99843" y="5314347"/>
            <a:ext cx="1800200" cy="125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CBFB9283-FBB3-48F7-9E84-2AF618E4E23E}"/>
              </a:ext>
            </a:extLst>
          </p:cNvPr>
          <p:cNvSpPr txBox="1"/>
          <p:nvPr/>
        </p:nvSpPr>
        <p:spPr>
          <a:xfrm>
            <a:off x="5130799" y="5373627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18 dní</a:t>
            </a:r>
          </a:p>
        </p:txBody>
      </p:sp>
    </p:spTree>
    <p:extLst>
      <p:ext uri="{BB962C8B-B14F-4D97-AF65-F5344CB8AC3E}">
        <p14:creationId xmlns:p14="http://schemas.microsoft.com/office/powerpoint/2010/main" val="12269698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99</Words>
  <Application>Microsoft Office PowerPoint</Application>
  <PresentationFormat>Širokoúhlá obrazovka</PresentationFormat>
  <Paragraphs>9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Amatic SC</vt:lpstr>
      <vt:lpstr>Arial</vt:lpstr>
      <vt:lpstr>Calibri</vt:lpstr>
      <vt:lpstr>Motiv sady Office</vt:lpstr>
      <vt:lpstr> Minimální platba za stravné na měsíc březen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Minimální platba za stravné na měsíc prosinec  </dc:title>
  <dc:creator>ASISTENTKA</dc:creator>
  <cp:lastModifiedBy>ASISTENTKA</cp:lastModifiedBy>
  <cp:revision>18</cp:revision>
  <cp:lastPrinted>2024-02-23T09:40:58Z</cp:lastPrinted>
  <dcterms:created xsi:type="dcterms:W3CDTF">2022-11-21T13:11:58Z</dcterms:created>
  <dcterms:modified xsi:type="dcterms:W3CDTF">2024-02-23T09:41:04Z</dcterms:modified>
</cp:coreProperties>
</file>